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CA06A0D-931C-48A6-84DE-D3F7F9F20A0C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1B8E4A9-BF2F-44C9-87E4-0852DBDBA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4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8E4A9-BF2F-44C9-87E4-0852DBDBA0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3771-C3FC-4AD3-921D-11B24799196F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35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D4CB-A269-4F82-BA0F-B74C77170991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9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CC40-5CCC-4717-9A42-38A88926F57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0B1D-4743-4C4C-9359-B385A3F25B39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55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D2DE-DEC1-4F2A-9B05-6B06773DF1C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844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55D8-2060-4D8C-8997-03E95999154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45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ED7A-6080-407F-8C3A-732F1C04A22F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33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BC06-4AA2-4C6B-876A-76F96F9ED129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6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BA2B-0600-4BFA-849F-A991E387A26F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9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75F2-92A2-47A4-851D-FE1A001D1BF5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56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DE63-6DC3-44B9-A109-A161EDD79FA4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25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2392-4BF6-4CE0-90AA-463B46117AD4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0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51AD-23E8-4F65-BE3A-E99EF14CF08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84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C23F-1793-40E1-991F-8E71313EDF21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9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B9F-E350-4093-8DFD-64C34A64590F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8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D440-A58B-4791-99DF-E83FD5587D4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9301-C133-44BE-BC49-569BFBB4F1B4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3BDAD6-53A0-45D7-A8D2-9281814DD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3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78039"/>
            <a:ext cx="7766936" cy="2672797"/>
          </a:xfrm>
        </p:spPr>
        <p:txBody>
          <a:bodyPr/>
          <a:lstStyle/>
          <a:p>
            <a:r>
              <a:rPr lang="en-US" smtClean="0"/>
              <a:t>The One-Eyed Man Is King:Trump’s Islamic World Policies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38598"/>
          </a:xfrm>
        </p:spPr>
        <p:txBody>
          <a:bodyPr>
            <a:normAutofit/>
          </a:bodyPr>
          <a:lstStyle/>
          <a:p>
            <a:r>
              <a:rPr lang="en-US" sz="2000" smtClean="0"/>
              <a:t>Madison Forum</a:t>
            </a:r>
          </a:p>
          <a:p>
            <a:r>
              <a:rPr lang="en-US" sz="2000" smtClean="0"/>
              <a:t>April 27, 2019</a:t>
            </a:r>
          </a:p>
          <a:p>
            <a:r>
              <a:rPr lang="en-US" sz="2000" smtClean="0"/>
              <a:t>Timothy R. Furnish, PhD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16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2498501"/>
          </a:xfrm>
        </p:spPr>
        <p:txBody>
          <a:bodyPr>
            <a:normAutofit/>
          </a:bodyPr>
          <a:lstStyle/>
          <a:p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Obama: moved away from Israel, KSA toward Iran (“Iran Deal,” release of frozen funds); problem: no stick, only carrots, for world’s foremost state sponsor of terrorism</a:t>
            </a:r>
            <a:br>
              <a:rPr lang="en-US" sz="2000" smtClean="0"/>
            </a:br>
            <a:r>
              <a:rPr lang="en-US" sz="2000" smtClean="0"/>
              <a:t>Trump: called Iranian terrorist spade a spade, renewed US traditional alliance (from FDR) with KSA; problem: KSA is politically Western ally BUT its Wahhabi Islam is virtually same as that of ISIS, AQ, etc.</a:t>
            </a:r>
            <a:endParaRPr lang="en-US" sz="200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2" y="2592496"/>
            <a:ext cx="5859275" cy="391133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470" y="2592497"/>
            <a:ext cx="5424003" cy="3911333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74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77334" y="1498604"/>
            <a:ext cx="2851477" cy="1278466"/>
          </a:xfrm>
        </p:spPr>
        <p:txBody>
          <a:bodyPr/>
          <a:lstStyle/>
          <a:p>
            <a:r>
              <a:rPr lang="en-US" smtClean="0"/>
              <a:t>Trump &amp; Israel</a:t>
            </a:r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511" y="1378039"/>
            <a:ext cx="7151934" cy="4584879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2851477" cy="3031303"/>
          </a:xfrm>
        </p:spPr>
        <p:txBody>
          <a:bodyPr>
            <a:normAutofit/>
          </a:bodyPr>
          <a:lstStyle/>
          <a:p>
            <a:r>
              <a:rPr lang="en-US" sz="1800" smtClean="0"/>
              <a:t>Trump ditched Obama’s acrimomy toward Israel </a:t>
            </a:r>
          </a:p>
          <a:p>
            <a:r>
              <a:rPr lang="en-US" sz="1800" smtClean="0"/>
              <a:t>Moved US embassy to Jerusalem &amp; recognized Israel’s annexation of Golan Heights </a:t>
            </a:r>
          </a:p>
          <a:p>
            <a:r>
              <a:rPr lang="en-US" sz="1800" smtClean="0"/>
              <a:t>(KSA &amp; Israel de facto allies, now)</a:t>
            </a:r>
            <a:endParaRPr lang="en-US" sz="18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05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193183"/>
            <a:ext cx="8596668" cy="1737217"/>
          </a:xfrm>
        </p:spPr>
        <p:txBody>
          <a:bodyPr>
            <a:normAutofit/>
          </a:bodyPr>
          <a:lstStyle/>
          <a:p>
            <a:r>
              <a:rPr lang="en-US" sz="2000" smtClean="0"/>
              <a:t>ISIS’ Caliphate destroyed by Trump unleasing US Special Forces &amp; Arming the Kurds—unlike Obama’s “decimation” strategy</a:t>
            </a:r>
            <a:br>
              <a:rPr lang="en-US" sz="2000" smtClean="0"/>
            </a:br>
            <a:r>
              <a:rPr lang="en-US" sz="2000"/>
              <a:t/>
            </a:r>
            <a:br>
              <a:rPr lang="en-US" sz="2000"/>
            </a:br>
            <a:r>
              <a:rPr lang="en-US" sz="2000" smtClean="0"/>
              <a:t>But.....</a:t>
            </a:r>
            <a:endParaRPr lang="en-US" sz="200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2" y="2472744"/>
            <a:ext cx="5693529" cy="341611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384" y="2202287"/>
            <a:ext cx="4928825" cy="415021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71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1107583"/>
          </a:xfrm>
        </p:spPr>
        <p:txBody>
          <a:bodyPr>
            <a:normAutofit/>
          </a:bodyPr>
          <a:lstStyle/>
          <a:p>
            <a:r>
              <a:rPr lang="en-US" sz="2000" smtClean="0"/>
              <a:t>Thawheed Jama`ath (Sri Lanka jihadists who killed all those “Easter Worshippers”) leader pledging allegiance to ISIS.</a:t>
            </a:r>
            <a:endParaRPr lang="en-US" sz="200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30" y="1635617"/>
            <a:ext cx="8736089" cy="49197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80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373488"/>
            <a:ext cx="8596668" cy="798490"/>
          </a:xfrm>
        </p:spPr>
        <p:txBody>
          <a:bodyPr>
            <a:normAutofit/>
          </a:bodyPr>
          <a:lstStyle/>
          <a:p>
            <a:r>
              <a:rPr lang="en-US" smtClean="0"/>
              <a:t>ISIS has returned to its terrorist roots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079728"/>
            <a:ext cx="7658344" cy="5667764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56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93185"/>
            <a:ext cx="3854528" cy="425002"/>
          </a:xfrm>
        </p:spPr>
        <p:txBody>
          <a:bodyPr/>
          <a:lstStyle/>
          <a:p>
            <a:r>
              <a:rPr lang="en-US" smtClean="0"/>
              <a:t>Trump CT Strategy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446" y="1558345"/>
            <a:ext cx="4859921" cy="435305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4" y="734096"/>
            <a:ext cx="3854528" cy="6123904"/>
          </a:xfrm>
        </p:spPr>
        <p:txBody>
          <a:bodyPr>
            <a:normAutofit/>
          </a:bodyPr>
          <a:lstStyle/>
          <a:p>
            <a:r>
              <a:rPr lang="en-US" sz="1800" smtClean="0"/>
              <a:t>Bush &amp; Obama both: thought “Arab Spring” &amp; Pakistan would help CT; also only mentioned Islam once (to say AQ “distorted interpretation” thereof)</a:t>
            </a:r>
          </a:p>
          <a:p>
            <a:r>
              <a:rPr lang="en-US" sz="1800" smtClean="0"/>
              <a:t>Trump’s 2018 National CT Strategy:</a:t>
            </a:r>
            <a:r>
              <a:rPr lang="en-US" sz="1800"/>
              <a:t> </a:t>
            </a:r>
            <a:r>
              <a:rPr lang="en-US" sz="1800" smtClean="0"/>
              <a:t>calls out “radical Islamist terrorism” 16 x; says we must do more than kill terrorists—we must go after networks &amp; supports.</a:t>
            </a:r>
          </a:p>
          <a:p>
            <a:r>
              <a:rPr lang="en-US" sz="1800" smtClean="0"/>
              <a:t>BUT “radical Islamist terrorism” is incorrect. And it mentions “twisted ideologies that...justify the murder of innocent victims.”</a:t>
            </a:r>
          </a:p>
          <a:p>
            <a:r>
              <a:rPr lang="en-US" sz="1800" smtClean="0"/>
              <a:t>Lists Nordic Resistance Movement &amp; some other very marginal ones as threats equal to jihadists</a:t>
            </a:r>
          </a:p>
          <a:p>
            <a:r>
              <a:rPr lang="en-US" sz="1800" smtClean="0"/>
              <a:t>Keeps Gitmo open!</a:t>
            </a:r>
          </a:p>
          <a:p>
            <a:r>
              <a:rPr lang="en-US" sz="1800" b="1" u="sng" smtClean="0">
                <a:solidFill>
                  <a:schemeClr val="accent1">
                    <a:lumMod val="75000"/>
                  </a:schemeClr>
                </a:solidFill>
              </a:rPr>
              <a:t>But one-eyed is better than blind!</a:t>
            </a:r>
          </a:p>
          <a:p>
            <a:endParaRPr lang="en-US" sz="18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95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643944"/>
          </a:xfrm>
        </p:spPr>
        <p:txBody>
          <a:bodyPr>
            <a:normAutofit/>
          </a:bodyPr>
          <a:lstStyle/>
          <a:p>
            <a:r>
              <a:rPr lang="en-US" sz="2400" smtClean="0"/>
              <a:t>Speak loudly—and carry a large sword!</a:t>
            </a:r>
            <a:endParaRPr lang="en-US" sz="24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221" y="643945"/>
            <a:ext cx="9464724" cy="580717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67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418148" cy="896866"/>
          </a:xfrm>
        </p:spPr>
        <p:txBody>
          <a:bodyPr>
            <a:normAutofit/>
          </a:bodyPr>
          <a:lstStyle/>
          <a:p>
            <a:r>
              <a:rPr lang="en-US" sz="2400" smtClean="0"/>
              <a:t>Areas to Cover</a:t>
            </a:r>
            <a:endParaRPr lang="en-US" sz="24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419" y="1120463"/>
            <a:ext cx="5739813" cy="516442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418148" cy="2584449"/>
          </a:xfrm>
        </p:spPr>
        <p:txBody>
          <a:bodyPr>
            <a:normAutofit/>
          </a:bodyPr>
          <a:lstStyle/>
          <a:p>
            <a:r>
              <a:rPr lang="en-US" sz="1800" smtClean="0"/>
              <a:t>Immigration</a:t>
            </a:r>
          </a:p>
          <a:p>
            <a:r>
              <a:rPr lang="en-US" sz="1800" smtClean="0"/>
              <a:t>Major Allies in ME</a:t>
            </a:r>
          </a:p>
          <a:p>
            <a:r>
              <a:rPr lang="en-US" sz="1800" smtClean="0"/>
              <a:t>ISIS Policy</a:t>
            </a:r>
          </a:p>
          <a:p>
            <a:r>
              <a:rPr lang="en-US" sz="1800" smtClean="0"/>
              <a:t>Counter-terrorism Strategy</a:t>
            </a:r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0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72733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Refugees (not immigrants!) by year, 1975-2016. Immigrants/year</a:t>
            </a:r>
            <a:br>
              <a:rPr lang="en-US" sz="2400" smtClean="0"/>
            </a:br>
            <a:r>
              <a:rPr lang="en-US" sz="2400" smtClean="0"/>
              <a:t>averaged over 1 million for most of the 21</a:t>
            </a:r>
            <a:r>
              <a:rPr lang="en-US" sz="2400" baseline="30000" smtClean="0"/>
              <a:t>st</a:t>
            </a:r>
            <a:r>
              <a:rPr lang="en-US" sz="2400" smtClean="0"/>
              <a:t> c.</a:t>
            </a:r>
            <a:endParaRPr lang="en-US" sz="24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07" y="772733"/>
            <a:ext cx="7997779" cy="6031309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5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043190"/>
            <a:ext cx="3456784" cy="618186"/>
          </a:xfrm>
        </p:spPr>
        <p:txBody>
          <a:bodyPr/>
          <a:lstStyle/>
          <a:p>
            <a:r>
              <a:rPr lang="en-US" smtClean="0"/>
              <a:t>Muslims &gt; Christians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172" y="360608"/>
            <a:ext cx="6702251" cy="626645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4" y="1893194"/>
            <a:ext cx="3456784" cy="4964805"/>
          </a:xfrm>
        </p:spPr>
        <p:txBody>
          <a:bodyPr>
            <a:normAutofit/>
          </a:bodyPr>
          <a:lstStyle/>
          <a:p>
            <a:r>
              <a:rPr lang="en-US" sz="1800" smtClean="0"/>
              <a:t>2002-2016: 400k Christian refuges v. 280k Muslim</a:t>
            </a:r>
          </a:p>
          <a:p>
            <a:r>
              <a:rPr lang="en-US" sz="1800" smtClean="0"/>
              <a:t>BUT....numbers of latter increased greatly in BHO’s 2</a:t>
            </a:r>
            <a:r>
              <a:rPr lang="en-US" sz="1800" baseline="30000" smtClean="0"/>
              <a:t>nd</a:t>
            </a:r>
            <a:r>
              <a:rPr lang="en-US" sz="1800" smtClean="0"/>
              <a:t> term</a:t>
            </a:r>
          </a:p>
          <a:p>
            <a:r>
              <a:rPr lang="en-US" sz="1800" smtClean="0"/>
              <a:t>And....why?! Christianity is the most-persecuted religion on the planet, AND the US is still majority (70%) Christian </a:t>
            </a:r>
            <a:endParaRPr lang="en-US" sz="1800"/>
          </a:p>
          <a:p>
            <a:r>
              <a:rPr lang="en-US" sz="1800" smtClean="0"/>
              <a:t>2016: record # of Muslims: 39k</a:t>
            </a:r>
            <a:endParaRPr lang="en-US" sz="1800"/>
          </a:p>
          <a:p>
            <a:r>
              <a:rPr lang="en-US" sz="1800" smtClean="0"/>
              <a:t>What is data for ‘17, ’18, last years of BHO Administration?</a:t>
            </a:r>
          </a:p>
          <a:p>
            <a:r>
              <a:rPr lang="en-US" sz="1800" smtClean="0"/>
              <a:t>Election of Ilhan Omar (D-MN 5</a:t>
            </a:r>
            <a:r>
              <a:rPr lang="en-US" sz="1800" baseline="30000" smtClean="0"/>
              <a:t>th</a:t>
            </a:r>
            <a:r>
              <a:rPr lang="en-US" sz="1800" smtClean="0"/>
              <a:t> district) direct result of this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499"/>
          </a:xfrm>
        </p:spPr>
        <p:txBody>
          <a:bodyPr>
            <a:normAutofit fontScale="90000"/>
          </a:bodyPr>
          <a:lstStyle/>
          <a:p>
            <a:r>
              <a:rPr lang="en-US" smtClean="0"/>
              <a:t>From “New American Pathways” (Episcopal)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52" y="1300766"/>
            <a:ext cx="11284039" cy="5409127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4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12124"/>
            <a:ext cx="3854528" cy="489397"/>
          </a:xfrm>
        </p:spPr>
        <p:txBody>
          <a:bodyPr/>
          <a:lstStyle/>
          <a:p>
            <a:r>
              <a:rPr lang="en-US" smtClean="0"/>
              <a:t>From the “AJC,” Jan. 29, 2017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245" y="795440"/>
            <a:ext cx="4752304" cy="576590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4" y="1468193"/>
            <a:ext cx="3854528" cy="497124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000"/>
              <a:t>About two-fifths of the refugees -- more than 400 people -- were from the seven mostly Muslim nations specifically targeted by the executive order signed by President Trump Friday [sic]. However, the immigration order halts all refugees, regardless of their nationality, from resettling in the U.S. for four months, and halts the arrival of all refugees coming in from war-torn Syria indefinitely.</a:t>
            </a:r>
          </a:p>
          <a:p>
            <a:pPr fontAlgn="base"/>
            <a:r>
              <a:rPr lang="en-US" sz="2000"/>
              <a:t>Georgia took in 164 Syrians, 133 Somalians, 78 Iranians and 42 Iraqis. </a:t>
            </a:r>
          </a:p>
          <a:p>
            <a:pPr fontAlgn="base"/>
            <a:r>
              <a:rPr lang="en-US" sz="2000" smtClean="0"/>
              <a:t>(Data </a:t>
            </a:r>
            <a:r>
              <a:rPr lang="en-US" sz="2000"/>
              <a:t>is for </a:t>
            </a:r>
            <a:r>
              <a:rPr lang="en-US" sz="2000" b="1" i="1" u="sng" smtClean="0"/>
              <a:t>4</a:t>
            </a:r>
            <a:r>
              <a:rPr lang="en-US" sz="2000" b="1" i="1" u="sng" baseline="30000" smtClean="0"/>
              <a:t>th</a:t>
            </a:r>
            <a:r>
              <a:rPr lang="en-US" sz="2000" b="1" i="1" u="sng" smtClean="0"/>
              <a:t> quarter </a:t>
            </a:r>
            <a:r>
              <a:rPr lang="en-US" sz="2000" b="1" i="1" u="sng"/>
              <a:t>of 2016</a:t>
            </a:r>
            <a:r>
              <a:rPr lang="en-US" sz="2000" smtClean="0"/>
              <a:t>.)</a:t>
            </a:r>
            <a:endParaRPr lang="en-US" sz="2000"/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0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1576" y="0"/>
            <a:ext cx="10643196" cy="708339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Thanks, Bush I &amp; Teddy. 45 million legal immigrants (13.7%, still under</a:t>
            </a:r>
            <a:br>
              <a:rPr lang="en-US" sz="2400" smtClean="0"/>
            </a:br>
            <a:r>
              <a:rPr lang="en-US" sz="2400" smtClean="0"/>
              <a:t>historic high of 14.8% in 1890). </a:t>
            </a:r>
            <a:endParaRPr lang="en-US" sz="24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116" y="1019368"/>
            <a:ext cx="7944433" cy="564084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4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95460"/>
            <a:ext cx="3431027" cy="708337"/>
          </a:xfrm>
        </p:spPr>
        <p:txBody>
          <a:bodyPr/>
          <a:lstStyle/>
          <a:p>
            <a:r>
              <a:rPr lang="en-US" smtClean="0"/>
              <a:t>Trump “Muslim” Travel Ban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506" y="1159100"/>
            <a:ext cx="7959141" cy="441745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4" y="1700011"/>
            <a:ext cx="3431027" cy="4906851"/>
          </a:xfrm>
        </p:spPr>
        <p:txBody>
          <a:bodyPr>
            <a:normAutofit lnSpcReduction="10000"/>
          </a:bodyPr>
          <a:lstStyle/>
          <a:p>
            <a:r>
              <a:rPr lang="en-US" sz="1800" smtClean="0"/>
              <a:t>Iran, Libya, Syria, Yemen, Somalia, North Korea, Venezuela</a:t>
            </a:r>
          </a:p>
          <a:p>
            <a:r>
              <a:rPr lang="en-US" sz="1800" smtClean="0"/>
              <a:t>88% of world’s Muslims unaffected</a:t>
            </a:r>
          </a:p>
          <a:p>
            <a:r>
              <a:rPr lang="en-US" sz="1800" smtClean="0"/>
              <a:t>Libya, Syria, Yemen &amp; Somalia are failed states with few to no export controls</a:t>
            </a:r>
          </a:p>
          <a:p>
            <a:r>
              <a:rPr lang="en-US" sz="1800" smtClean="0"/>
              <a:t>NoKo is, well, NoKo</a:t>
            </a:r>
          </a:p>
          <a:p>
            <a:r>
              <a:rPr lang="en-US" sz="1800" smtClean="0"/>
              <a:t>Venezuela is a failing socialist state</a:t>
            </a:r>
          </a:p>
          <a:p>
            <a:r>
              <a:rPr lang="en-US" sz="1800" smtClean="0"/>
              <a:t>Iran is world’s top terrorism sponsor</a:t>
            </a:r>
          </a:p>
          <a:p>
            <a:r>
              <a:rPr lang="en-US" sz="1800" smtClean="0"/>
              <a:t>Upheld by SCOTUS summer 2018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1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13646"/>
            <a:ext cx="3854528" cy="824248"/>
          </a:xfrm>
        </p:spPr>
        <p:txBody>
          <a:bodyPr>
            <a:normAutofit/>
          </a:bodyPr>
          <a:lstStyle/>
          <a:p>
            <a:r>
              <a:rPr lang="en-US" smtClean="0"/>
              <a:t>But under Trump....</a:t>
            </a:r>
            <a:br>
              <a:rPr lang="en-US" smtClean="0"/>
            </a:b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908" y="270457"/>
            <a:ext cx="6538009" cy="65660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240924"/>
            <a:ext cx="3854528" cy="4595601"/>
          </a:xfrm>
        </p:spPr>
        <p:txBody>
          <a:bodyPr/>
          <a:lstStyle/>
          <a:p>
            <a:r>
              <a:rPr lang="en-US" sz="1800"/>
              <a:t>Refugees accepted: from 85k/year under Obama to 45k, then to 30k this year</a:t>
            </a:r>
          </a:p>
          <a:p>
            <a:r>
              <a:rPr lang="en-US" sz="1800"/>
              <a:t>Christian refugees now outnumbering Muslim </a:t>
            </a:r>
            <a:r>
              <a:rPr lang="en-US" sz="1800" smtClean="0"/>
              <a:t>ones: through March 2019, 83% Christian, 14% Muslim</a:t>
            </a:r>
          </a:p>
          <a:p>
            <a:r>
              <a:rPr lang="en-US" sz="1800" smtClean="0"/>
              <a:t>Most from DRC, Ukraine, Burma, Eritrea</a:t>
            </a:r>
          </a:p>
          <a:p>
            <a:r>
              <a:rPr lang="en-US" sz="1800" smtClean="0"/>
              <a:t>Criticism: very few Christians admitted from Syria (but BHO had been admitting almost exclusively Muslims from there)</a:t>
            </a:r>
            <a:endParaRPr lang="en-US" sz="1800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DAD6-53A0-45D7-A8D2-9281814DD2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343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1773B1"/>
      </a:dk2>
      <a:lt2>
        <a:srgbClr val="900000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1178</TotalTime>
  <Words>592</Words>
  <Application>Microsoft Office PowerPoint</Application>
  <PresentationFormat>Custom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The One-Eyed Man Is King:Trump’s Islamic World Policies </vt:lpstr>
      <vt:lpstr>Areas to Cover</vt:lpstr>
      <vt:lpstr>Refugees (not immigrants!) by year, 1975-2016. Immigrants/year averaged over 1 million for most of the 21st c.</vt:lpstr>
      <vt:lpstr>Muslims &gt; Christians</vt:lpstr>
      <vt:lpstr>From “New American Pathways” (Episcopal)</vt:lpstr>
      <vt:lpstr>From the “AJC,” Jan. 29, 2017</vt:lpstr>
      <vt:lpstr>Thanks, Bush I &amp; Teddy. 45 million legal immigrants (13.7%, still under historic high of 14.8% in 1890). </vt:lpstr>
      <vt:lpstr>Trump “Muslim” Travel Ban</vt:lpstr>
      <vt:lpstr>But under Trump.... </vt:lpstr>
      <vt:lpstr> Obama: moved away from Israel, KSA toward Iran (“Iran Deal,” release of frozen funds); problem: no stick, only carrots, for world’s foremost state sponsor of terrorism Trump: called Iranian terrorist spade a spade, renewed US traditional alliance (from FDR) with KSA; problem: KSA is politically Western ally BUT its Wahhabi Islam is virtually same as that of ISIS, AQ, etc.</vt:lpstr>
      <vt:lpstr>Trump &amp; Israel</vt:lpstr>
      <vt:lpstr>ISIS’ Caliphate destroyed by Trump unleasing US Special Forces &amp; Arming the Kurds—unlike Obama’s “decimation” strategy  But.....</vt:lpstr>
      <vt:lpstr>Thawheed Jama`ath (Sri Lanka jihadists who killed all those “Easter Worshippers”) leader pledging allegiance to ISIS.</vt:lpstr>
      <vt:lpstr>ISIS has returned to its terrorist roots</vt:lpstr>
      <vt:lpstr>Trump CT Strategy</vt:lpstr>
      <vt:lpstr>Speak loudly—and carry a large sword!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One-Eyed Man Is King:Trump’s Islamic World Policies</dc:title>
  <dc:creator>Timothy Furnish</dc:creator>
  <cp:lastModifiedBy>Kim</cp:lastModifiedBy>
  <cp:revision>12</cp:revision>
  <cp:lastPrinted>2019-04-26T22:39:47Z</cp:lastPrinted>
  <dcterms:created xsi:type="dcterms:W3CDTF">2019-04-26T20:32:59Z</dcterms:created>
  <dcterms:modified xsi:type="dcterms:W3CDTF">2019-04-30T14:43:46Z</dcterms:modified>
</cp:coreProperties>
</file>